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581" y="13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31.08.2023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 МБОУ «ШИ с.Омолон»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(подразделение детский сад)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353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</cp:lastModifiedBy>
  <cp:revision>26</cp:revision>
  <dcterms:created xsi:type="dcterms:W3CDTF">2023-02-22T14:53:18Z</dcterms:created>
  <dcterms:modified xsi:type="dcterms:W3CDTF">2023-08-31T00:54:22Z</dcterms:modified>
</cp:coreProperties>
</file>